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9342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46B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>
            <p:ph type="sldImg" idx="2"/>
          </p:nvPr>
        </p:nvSpPr>
        <p:spPr bwMode="auto">
          <a:xfrm>
            <a:off x="1079500" y="685800"/>
            <a:ext cx="4775200" cy="358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95800"/>
            <a:ext cx="5105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915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B37119D-D04C-4794-802F-E10B334D5F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503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185181-BC76-4D8D-8802-E235BC33A63B}" type="slidenum">
              <a:rPr lang="en-US"/>
              <a:pPr/>
              <a:t>1</a:t>
            </a:fld>
            <a:endParaRPr lang="en-US"/>
          </a:p>
        </p:txBody>
      </p:sp>
      <p:sp>
        <p:nvSpPr>
          <p:cNvPr id="143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9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50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9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405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8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55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6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23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199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1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98" name="Picture 10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89" name="Rectangle 1069"/>
          <p:cNvSpPr>
            <a:spLocks noChangeArrowheads="1"/>
          </p:cNvSpPr>
          <p:nvPr/>
        </p:nvSpPr>
        <p:spPr bwMode="auto">
          <a:xfrm>
            <a:off x="1828800" y="5973763"/>
            <a:ext cx="1524000" cy="27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2301875" indent="-2301875">
              <a:spcBef>
                <a:spcPct val="20000"/>
              </a:spcBef>
              <a:tabLst>
                <a:tab pos="4445000" algn="ctr"/>
              </a:tabLst>
            </a:pPr>
            <a:r>
              <a:rPr lang="en-US" sz="1200" dirty="0" smtClean="0">
                <a:solidFill>
                  <a:srgbClr val="A46B11"/>
                </a:solidFill>
                <a:latin typeface="Garamond" pitchFamily="18" charset="0"/>
              </a:rPr>
              <a:t>Date: </a:t>
            </a:r>
            <a:r>
              <a:rPr lang="en-US" sz="1200" u="sng" dirty="0" smtClean="0">
                <a:solidFill>
                  <a:srgbClr val="A46B11"/>
                </a:solidFill>
                <a:latin typeface="Garamond" pitchFamily="18" charset="0"/>
              </a:rPr>
              <a:t>____________</a:t>
            </a:r>
            <a:endParaRPr lang="en-US" sz="1200" dirty="0">
              <a:solidFill>
                <a:srgbClr val="A46B11"/>
              </a:solidFill>
              <a:latin typeface="Garamond" pitchFamily="18" charset="0"/>
            </a:endParaRPr>
          </a:p>
        </p:txBody>
      </p:sp>
      <p:sp>
        <p:nvSpPr>
          <p:cNvPr id="6194" name="Text Box 1074"/>
          <p:cNvSpPr txBox="1">
            <a:spLocks noChangeArrowheads="1"/>
          </p:cNvSpPr>
          <p:nvPr/>
        </p:nvSpPr>
        <p:spPr bwMode="auto">
          <a:xfrm>
            <a:off x="3657600" y="2667000"/>
            <a:ext cx="44196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A46B11"/>
                </a:solidFill>
                <a:latin typeface="Garamond" pitchFamily="18" charset="0"/>
              </a:rPr>
              <a:t>ORGANIZATION NAME HONORS</a:t>
            </a:r>
          </a:p>
          <a:p>
            <a:r>
              <a:rPr lang="en-US" sz="2000" i="1" dirty="0">
                <a:solidFill>
                  <a:srgbClr val="A46B11"/>
                </a:solidFill>
                <a:latin typeface="Garamond" pitchFamily="18" charset="0"/>
              </a:rPr>
              <a:t>Outstanding Performance in the Area of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4000" dirty="0" smtClean="0">
                <a:solidFill>
                  <a:srgbClr val="A46B11"/>
                </a:solidFill>
                <a:latin typeface="Garamond" pitchFamily="18" charset="0"/>
              </a:rPr>
              <a:t>_______________</a:t>
            </a:r>
            <a:endParaRPr lang="en-US" sz="4000" dirty="0">
              <a:solidFill>
                <a:srgbClr val="A46B11"/>
              </a:solidFill>
              <a:latin typeface="Garamond" pitchFamily="18" charset="0"/>
            </a:endParaRPr>
          </a:p>
          <a:p>
            <a:pPr>
              <a:lnSpc>
                <a:spcPct val="30000"/>
              </a:lnSpc>
              <a:spcBef>
                <a:spcPct val="50000"/>
              </a:spcBef>
            </a:pPr>
            <a:endParaRPr lang="en-US" sz="4000" dirty="0">
              <a:solidFill>
                <a:srgbClr val="A46B11"/>
              </a:solidFill>
              <a:latin typeface="Garamond" pitchFamily="18" charset="0"/>
            </a:endParaRPr>
          </a:p>
          <a:p>
            <a:r>
              <a:rPr lang="en-US" sz="4000" i="1" dirty="0">
                <a:solidFill>
                  <a:srgbClr val="A46B11"/>
                </a:solidFill>
                <a:latin typeface="Garamond" pitchFamily="18" charset="0"/>
              </a:rPr>
              <a:t>by</a:t>
            </a:r>
            <a:r>
              <a:rPr lang="en-US" sz="4000" dirty="0">
                <a:solidFill>
                  <a:srgbClr val="A46B11"/>
                </a:solidFill>
                <a:latin typeface="Garamond" pitchFamily="18" charset="0"/>
              </a:rPr>
              <a:t> </a:t>
            </a:r>
            <a:r>
              <a:rPr lang="en-US" sz="4000" dirty="0" smtClean="0">
                <a:solidFill>
                  <a:srgbClr val="A46B11"/>
                </a:solidFill>
                <a:latin typeface="Garamond" pitchFamily="18" charset="0"/>
              </a:rPr>
              <a:t>_____________</a:t>
            </a:r>
            <a:endParaRPr lang="en-US" sz="4000" dirty="0">
              <a:solidFill>
                <a:srgbClr val="A46B11"/>
              </a:solidFill>
              <a:latin typeface="Garamond" pitchFamily="18" charset="0"/>
            </a:endParaRPr>
          </a:p>
          <a:p>
            <a:endParaRPr lang="en-US" sz="4000" dirty="0">
              <a:solidFill>
                <a:srgbClr val="A46B11"/>
              </a:solidFill>
              <a:latin typeface="Garamond" pitchFamily="18" charset="0"/>
            </a:endParaRPr>
          </a:p>
          <a:p>
            <a:endParaRPr lang="en-US" sz="4000" dirty="0">
              <a:solidFill>
                <a:srgbClr val="A46B11"/>
              </a:solidFill>
              <a:latin typeface="Garamond" pitchFamily="18" charset="0"/>
            </a:endParaRPr>
          </a:p>
          <a:p>
            <a:pPr eaLnBrk="0" hangingPunct="0"/>
            <a:r>
              <a:rPr kumimoji="1" lang="en-US" sz="1200" dirty="0">
                <a:solidFill>
                  <a:srgbClr val="A46B11"/>
                </a:solidFill>
                <a:latin typeface="Garamond" pitchFamily="18" charset="0"/>
              </a:rPr>
              <a:t>Presenter’s Name and Title</a:t>
            </a:r>
          </a:p>
          <a:p>
            <a:endParaRPr lang="en-US" sz="1200" dirty="0">
              <a:solidFill>
                <a:srgbClr val="A46B11"/>
              </a:solidFill>
              <a:latin typeface="Garamond" pitchFamily="18" charset="0"/>
            </a:endParaRPr>
          </a:p>
        </p:txBody>
      </p:sp>
      <p:sp>
        <p:nvSpPr>
          <p:cNvPr id="6199" name="Line 1079"/>
          <p:cNvSpPr>
            <a:spLocks noChangeShapeType="1"/>
          </p:cNvSpPr>
          <p:nvPr/>
        </p:nvSpPr>
        <p:spPr bwMode="auto">
          <a:xfrm>
            <a:off x="3733800" y="5943600"/>
            <a:ext cx="4572000" cy="0"/>
          </a:xfrm>
          <a:prstGeom prst="line">
            <a:avLst/>
          </a:prstGeom>
          <a:noFill/>
          <a:ln w="6350" cap="sq">
            <a:solidFill>
              <a:srgbClr val="A46B1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mployeeperformanceaward">
  <a:themeElements>
    <a:clrScheme name="Contributio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33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ADCA"/>
      </a:accent5>
      <a:accent6>
        <a:srgbClr val="2D2DB9"/>
      </a:accent6>
      <a:hlink>
        <a:srgbClr val="FFCC00"/>
      </a:hlink>
      <a:folHlink>
        <a:srgbClr val="B2B2B2"/>
      </a:folHlink>
    </a:clrScheme>
    <a:fontScheme name="Contribution">
      <a:majorFont>
        <a:latin typeface="Arial Narrow"/>
        <a:ea typeface=""/>
        <a:cs typeface=""/>
      </a:majorFont>
      <a:minorFont>
        <a:latin typeface="Monotype Corsi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ribution 1">
        <a:dk1>
          <a:srgbClr val="000000"/>
        </a:dk1>
        <a:lt1>
          <a:srgbClr val="FFFFCC"/>
        </a:lt1>
        <a:dk2>
          <a:srgbClr val="333300"/>
        </a:dk2>
        <a:lt2>
          <a:srgbClr val="808000"/>
        </a:lt2>
        <a:accent1>
          <a:srgbClr val="339933"/>
        </a:accent1>
        <a:accent2>
          <a:srgbClr val="A50021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95001D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ribu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33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AD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ributio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DDDDDD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employeeperformanceaward</Template>
  <TotalTime>2</TotalTime>
  <Words>20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 New Roman</vt:lpstr>
      <vt:lpstr>Arial Narrow</vt:lpstr>
      <vt:lpstr>Monotype Corsiva</vt:lpstr>
      <vt:lpstr>Garamond</vt:lpstr>
      <vt:lpstr>employeeperformanceaward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1</cp:revision>
  <cp:lastPrinted>1601-01-01T00:00:00Z</cp:lastPrinted>
  <dcterms:created xsi:type="dcterms:W3CDTF">2011-02-02T00:00:45Z</dcterms:created>
  <dcterms:modified xsi:type="dcterms:W3CDTF">2011-02-02T00:02:58Z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TC060890201033</vt:lpwstr>
  </property>
</Properties>
</file>